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66" r:id="rId4"/>
    <p:sldId id="282" r:id="rId5"/>
    <p:sldId id="260" r:id="rId6"/>
    <p:sldId id="284" r:id="rId7"/>
    <p:sldId id="285" r:id="rId8"/>
    <p:sldId id="272" r:id="rId9"/>
    <p:sldId id="270" r:id="rId10"/>
    <p:sldId id="276" r:id="rId11"/>
    <p:sldId id="275" r:id="rId12"/>
    <p:sldId id="263" r:id="rId13"/>
    <p:sldId id="283" r:id="rId14"/>
    <p:sldId id="286" r:id="rId15"/>
    <p:sldId id="281" r:id="rId16"/>
    <p:sldId id="265" r:id="rId17"/>
    <p:sldId id="277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iek" initials="H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268"/>
    <a:srgbClr val="FDF82E"/>
    <a:srgbClr val="FF9933"/>
    <a:srgbClr val="FFFF99"/>
    <a:srgbClr val="EA50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718" autoAdjust="0"/>
  </p:normalViewPr>
  <p:slideViewPr>
    <p:cSldViewPr>
      <p:cViewPr varScale="1">
        <p:scale>
          <a:sx n="65" d="100"/>
          <a:sy n="65" d="100"/>
        </p:scale>
        <p:origin x="-9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52F02-62AE-4AF9-AA56-2665D6E9C920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B6EB5-51B4-4178-965E-7DBD898F502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446E9-84B2-4417-A189-22F621B683FC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E7780-F8FE-428D-A13A-38CCE83EC98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E7780-F8FE-428D-A13A-38CCE83EC982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E7780-F8FE-428D-A13A-38CCE83EC982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2DA1D-0EA3-4C3B-B92A-E362643DAD45}" type="datetimeFigureOut">
              <a:rPr lang="pl-PL" smtClean="0"/>
              <a:pPr/>
              <a:t>2010-03-01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AE991-DF29-4C41-BC10-E8C7F2CC1E6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szko&#322;&#261;\projekty\projekt%20nowe%20technologie\kamil\audiocity%20mp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zko&#322;&#261;\projekty\projekt%20nowe%20technologie\kamil\klasa.wmv" TargetMode="Externa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szko&#322;&#261;\projekty\projekt%20nowe%20technologie\kamil\mp3c.mp3" TargetMode="External"/><Relationship Id="rId1" Type="http://schemas.openxmlformats.org/officeDocument/2006/relationships/video" Target="file:///C:\szko&#322;&#261;\projekty\projekt%20nowe%20technologie\kamil\film%201_0001.wm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0000">
                <a:alpha val="69000"/>
              </a:srgbClr>
            </a:gs>
            <a:gs pos="76000">
              <a:srgbClr val="FFFF99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g 1 kosciuszk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71480"/>
            <a:ext cx="283958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7" name="Obraz 6" descr="szkola1.jpg"/>
          <p:cNvPicPr>
            <a:picLocks noChangeAspect="1"/>
          </p:cNvPicPr>
          <p:nvPr/>
        </p:nvPicPr>
        <p:blipFill>
          <a:blip r:embed="rId5" cstate="print">
            <a:lum bright="5000"/>
          </a:blip>
          <a:stretch>
            <a:fillRect/>
          </a:stretch>
        </p:blipFill>
        <p:spPr>
          <a:xfrm>
            <a:off x="2357422" y="928670"/>
            <a:ext cx="5810480" cy="4357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LeftFacing">
              <a:rot lat="0" lon="2067641" rev="21594000"/>
            </a:camera>
            <a:lightRig rig="twoPt" dir="t">
              <a:rot lat="0" lon="0" rev="7200000"/>
            </a:lightRig>
          </a:scene3d>
          <a:sp3d extrusionH="76200" contourW="12700">
            <a:bevelT w="25400" h="19050"/>
            <a:contourClr>
              <a:srgbClr val="969696"/>
            </a:contourClr>
          </a:sp3d>
        </p:spPr>
      </p:pic>
      <p:sp>
        <p:nvSpPr>
          <p:cNvPr id="8" name="Prostokąt 7"/>
          <p:cNvSpPr/>
          <p:nvPr/>
        </p:nvSpPr>
        <p:spPr>
          <a:xfrm rot="20676306">
            <a:off x="1308655" y="2812311"/>
            <a:ext cx="7026393" cy="156966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Publiczne  Gimnazjum </a:t>
            </a:r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nr 1</a:t>
            </a:r>
          </a:p>
          <a:p>
            <a:pPr algn="ctr"/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Im. T. Kościuszki w Oleśnie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2071638" y="285728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Przyjdź do nas i poznaj gimnazjum od środka</a:t>
            </a:r>
            <a:endParaRPr lang="pl-P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audiocity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152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6.35838E-7 L -0.1217 0.23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8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5" name="Obraz 4" descr="IMG_2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66"/>
            <a:ext cx="4143372" cy="310752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IMG_5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4500594" cy="337544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festiw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643314"/>
            <a:ext cx="4000496" cy="300037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2714612" y="78579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JASEŁKA</a:t>
            </a:r>
            <a:endParaRPr lang="pl-PL" sz="2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285852" y="571501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Festiwal  Piosenki Europejskiej</a:t>
            </a:r>
            <a:endParaRPr lang="pl-PL" sz="2400" b="1" dirty="0"/>
          </a:p>
        </p:txBody>
      </p:sp>
    </p:spTree>
  </p:cSld>
  <p:clrMapOvr>
    <a:masterClrMapping/>
  </p:clrMapOvr>
  <p:transition advClick="0" advTm="17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61000">
              <a:srgbClr val="FF6633"/>
            </a:gs>
            <a:gs pos="42000">
              <a:schemeClr val="bg1">
                <a:alpha val="45000"/>
              </a:schemeClr>
            </a:gs>
            <a:gs pos="58000">
              <a:schemeClr val="bg1">
                <a:alpha val="45000"/>
              </a:schemeClr>
            </a:gs>
            <a:gs pos="56000">
              <a:schemeClr val="bg1">
                <a:alpha val="7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6" name="Obraz 5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428604"/>
            <a:ext cx="1371600" cy="1276350"/>
          </a:xfrm>
          <a:prstGeom prst="rect">
            <a:avLst/>
          </a:prstGeom>
        </p:spPr>
      </p:pic>
      <p:pic>
        <p:nvPicPr>
          <p:cNvPr id="8" name="Obraz 7" descr="IMG_00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214554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IMG_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1071546"/>
            <a:ext cx="3214692" cy="4429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pole tekstowe 8"/>
          <p:cNvSpPr txBox="1"/>
          <p:nvPr/>
        </p:nvSpPr>
        <p:spPr>
          <a:xfrm>
            <a:off x="4857752" y="85723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Szkoła partnerska – </a:t>
            </a:r>
            <a:r>
              <a:rPr lang="pl-PL" sz="2000" b="1" dirty="0" err="1" smtClean="0"/>
              <a:t>Zalakarosz</a:t>
            </a:r>
            <a:r>
              <a:rPr lang="pl-PL" sz="2000" b="1" dirty="0" smtClean="0"/>
              <a:t> WĘGRY</a:t>
            </a:r>
            <a:endParaRPr lang="pl-PL" sz="2000" b="1" dirty="0"/>
          </a:p>
        </p:txBody>
      </p:sp>
    </p:spTree>
  </p:cSld>
  <p:clrMapOvr>
    <a:masterClrMapping/>
  </p:clrMapOvr>
  <p:transition spd="med" advClick="0" advTm="5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00">
                <a:alpha val="88000"/>
              </a:srgbClr>
            </a:gs>
            <a:gs pos="50000">
              <a:srgbClr val="FDF82E">
                <a:alpha val="63000"/>
              </a:srgbClr>
            </a:gs>
            <a:gs pos="100000">
              <a:srgbClr val="8CF26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sp>
        <p:nvSpPr>
          <p:cNvPr id="5" name="pole tekstowe 4"/>
          <p:cNvSpPr txBox="1"/>
          <p:nvPr/>
        </p:nvSpPr>
        <p:spPr>
          <a:xfrm>
            <a:off x="714348" y="192880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szkole organizowane są wycieczki naukowe i krajoznawcze, które poszerzają wiedzę  oraz pozostawiają niezapomniane wrażenia.</a:t>
            </a:r>
            <a:endParaRPr lang="pl-PL" dirty="0"/>
          </a:p>
        </p:txBody>
      </p:sp>
      <p:pic>
        <p:nvPicPr>
          <p:cNvPr id="6" name="Obraz 5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86124"/>
            <a:ext cx="4719662" cy="3132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 descr="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858">
            <a:off x="4923285" y="406714"/>
            <a:ext cx="3812501" cy="5083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1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7286676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1571604" y="214290"/>
            <a:ext cx="6818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www.gim1.olesno.pl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6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7" name="Obraz 6" descr="IMG_00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393">
            <a:off x="594205" y="1699210"/>
            <a:ext cx="485778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Obraz 7" descr="Picture_192.168.0.253_04_20091203_142001_1634675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857232"/>
            <a:ext cx="4748234" cy="3884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2285984" y="564357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 szkole jest monitoring a każdy uczeń ma swoją szafkę.</a:t>
            </a:r>
            <a:endParaRPr lang="pl-PL" sz="2000" b="1" dirty="0"/>
          </a:p>
        </p:txBody>
      </p:sp>
    </p:spTree>
  </p:cSld>
  <p:clrMapOvr>
    <a:masterClrMapping/>
  </p:clrMapOvr>
  <p:transition spd="med" advClick="0" advTm="9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74000"/>
              </a:srgbClr>
            </a:gs>
            <a:gs pos="58000">
              <a:srgbClr val="FDF82E"/>
            </a:gs>
            <a:gs pos="50000">
              <a:srgbClr val="FDF82E"/>
            </a:gs>
            <a:gs pos="100000">
              <a:srgbClr val="8CF26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5" name="klas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5851" y="714356"/>
            <a:ext cx="7239051" cy="542928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masterClrMapping/>
  </p:clrMapOvr>
  <p:transition spd="med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10" name="Obraz 9" descr="sekretar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 descr="dyrek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85728"/>
            <a:ext cx="4310061" cy="323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5000628" y="378619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Dyrektor szkoły – Janusz Wojczyszyn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929190" y="5000636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Sekretariat czynny od poniedziałku do piątku </a:t>
            </a:r>
          </a:p>
          <a:p>
            <a:r>
              <a:rPr lang="pl-PL" b="1" dirty="0" smtClean="0"/>
              <a:t>w godzinach od 8:00  do  15:30</a:t>
            </a:r>
            <a:endParaRPr lang="pl-PL" b="1" dirty="0"/>
          </a:p>
        </p:txBody>
      </p:sp>
    </p:spTree>
  </p:cSld>
  <p:clrMapOvr>
    <a:masterClrMapping/>
  </p:clrMapOvr>
  <p:transition spd="med" advClick="0" advTm="10000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1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sp>
        <p:nvSpPr>
          <p:cNvPr id="3" name="Prostokąt 2"/>
          <p:cNvSpPr/>
          <p:nvPr/>
        </p:nvSpPr>
        <p:spPr>
          <a:xfrm>
            <a:off x="1643042" y="500042"/>
            <a:ext cx="68082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Publiczne Gimnazjum nr 1</a:t>
            </a:r>
          </a:p>
          <a:p>
            <a:pPr algn="ctr"/>
            <a:r>
              <a:rPr lang="pl-PL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Im. </a:t>
            </a:r>
            <a:r>
              <a:rPr lang="pl-PL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T.Kościuszki</a:t>
            </a:r>
            <a:r>
              <a:rPr lang="pl-PL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w Oleśnie</a:t>
            </a:r>
            <a:endParaRPr lang="pl-PL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1472" y="2285992"/>
            <a:ext cx="8339784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Prezentację wykonali:</a:t>
            </a:r>
          </a:p>
          <a:p>
            <a:r>
              <a:rPr lang="pl-PL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Kucharczyk </a:t>
            </a:r>
            <a:r>
              <a:rPr lang="pl-PL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Kamil</a:t>
            </a:r>
          </a:p>
          <a:p>
            <a:r>
              <a:rPr lang="pl-P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Kleszcz  </a:t>
            </a:r>
            <a:r>
              <a:rPr lang="pl-P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Krzesimir</a:t>
            </a:r>
          </a:p>
          <a:p>
            <a:r>
              <a:rPr lang="pl-P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Kubiak </a:t>
            </a:r>
            <a:r>
              <a:rPr lang="pl-P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Kacper</a:t>
            </a:r>
          </a:p>
          <a:p>
            <a:endParaRPr lang="pl-PL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pl-P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Opiekun: Gręda </a:t>
            </a:r>
            <a:r>
              <a:rPr lang="pl-PL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Piotr</a:t>
            </a:r>
          </a:p>
          <a:p>
            <a:r>
              <a:rPr lang="pl-PL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Koordynator projektu NTUE – Henryk Kucharczyk</a:t>
            </a:r>
            <a:endParaRPr lang="pl-PL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5000">
              <a:schemeClr val="bg1"/>
            </a:gs>
            <a:gs pos="34000">
              <a:srgbClr val="FF0000">
                <a:alpha val="75000"/>
              </a:srgbClr>
            </a:gs>
            <a:gs pos="100000">
              <a:srgbClr val="FDF82E">
                <a:alpha val="8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5" name="film 1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14480" y="571480"/>
            <a:ext cx="6929486" cy="519711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herb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928934"/>
            <a:ext cx="1124327" cy="131921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428728" y="5934670"/>
            <a:ext cx="56436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Aharoni" pitchFamily="2" charset="-79"/>
              </a:rPr>
              <a:t>PG 1 OLESNO</a:t>
            </a:r>
            <a:endParaRPr lang="pl-PL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9" name="mp3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7" name="Obraz 6" descr="IMG_5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855">
            <a:off x="1166875" y="901801"/>
            <a:ext cx="7052335" cy="5289251"/>
          </a:xfrm>
          <a:prstGeom prst="rect">
            <a:avLst/>
          </a:prstGeom>
          <a:ln>
            <a:noFill/>
          </a:ln>
          <a:effectLst>
            <a:glow rad="101600">
              <a:srgbClr val="8CF268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6" name="Obraz 5" descr="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57166"/>
            <a:ext cx="5929322" cy="392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Obraz 6" descr="DSC_00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6" y="785794"/>
            <a:ext cx="6250221" cy="4144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Obraz 7" descr="CSC_01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000108"/>
            <a:ext cx="5810259" cy="4357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Obraz 8" descr="IMG_52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62" y="1285860"/>
            <a:ext cx="571504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Obraz 9" descr="IMG_518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1571612"/>
            <a:ext cx="5715008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Obraz 10" descr="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1928802"/>
            <a:ext cx="5786446" cy="4339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21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alpha val="11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sp>
        <p:nvSpPr>
          <p:cNvPr id="3" name="pole tekstowe 2"/>
          <p:cNvSpPr txBox="1"/>
          <p:nvPr/>
        </p:nvSpPr>
        <p:spPr>
          <a:xfrm>
            <a:off x="5143504" y="4429132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Szkoła posiada bogatą bazę. Są tutaj 2 sale gimnastyczne,  siłownia, pracownie przedmiotowe, językowe i informatyczne .</a:t>
            </a:r>
            <a:endParaRPr lang="pl-PL" sz="2000" b="1" dirty="0"/>
          </a:p>
        </p:txBody>
      </p:sp>
      <p:pic>
        <p:nvPicPr>
          <p:cNvPr id="6" name="Obraz 5" descr="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500042"/>
            <a:ext cx="4933136" cy="3702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IMG_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71744"/>
            <a:ext cx="4762533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1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alpha val="11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8" name="Obraz 7" descr="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1876">
            <a:off x="3697261" y="1518228"/>
            <a:ext cx="4818221" cy="361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 descr="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143116"/>
            <a:ext cx="4511061" cy="348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1643042" y="5857892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Klasy sportowe są o profilu piłka siatkowa i lekka atletyka</a:t>
            </a:r>
            <a:endParaRPr lang="pl-PL" sz="2000" b="1" dirty="0"/>
          </a:p>
        </p:txBody>
      </p:sp>
    </p:spTree>
  </p:cSld>
  <p:clrMapOvr>
    <a:masterClrMapping/>
  </p:clrMapOvr>
  <p:transition spd="med" advClick="0" advTm="8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alpha val="11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5" name="Obraz 4" descr="Ania Wlok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428868"/>
            <a:ext cx="4883586" cy="3660623"/>
          </a:xfrm>
          <a:prstGeom prst="snip2DiagRect">
            <a:avLst>
              <a:gd name="adj1" fmla="val 1704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28604"/>
            <a:ext cx="5000628" cy="3750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5572132" y="4500570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</a:rPr>
              <a:t>ANNA  WLOKA</a:t>
            </a:r>
          </a:p>
          <a:p>
            <a:r>
              <a:rPr lang="pl-PL" sz="2000" b="1" dirty="0" smtClean="0">
                <a:solidFill>
                  <a:srgbClr val="C00000"/>
                </a:solidFill>
              </a:rPr>
              <a:t>Dwukrotna mistrzyni Polski </a:t>
            </a:r>
          </a:p>
          <a:p>
            <a:r>
              <a:rPr lang="pl-PL" sz="2000" b="1" dirty="0" smtClean="0">
                <a:solidFill>
                  <a:srgbClr val="C00000"/>
                </a:solidFill>
              </a:rPr>
              <a:t>w  pchnięciu  kulą </a:t>
            </a:r>
            <a:endParaRPr lang="pl-PL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4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pic>
        <p:nvPicPr>
          <p:cNvPr id="5" name="Obraz 4" descr="egza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643182"/>
            <a:ext cx="4857752" cy="36433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az 5" descr="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85728"/>
            <a:ext cx="466728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357818" y="421481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Osiągamy bardzo dobre wyniki na egzaminach oraz konkursach przedmiotowych, artystycznych i innych</a:t>
            </a:r>
            <a:endParaRPr lang="pl-PL" b="1" dirty="0"/>
          </a:p>
        </p:txBody>
      </p:sp>
    </p:spTree>
  </p:cSld>
  <p:clrMapOvr>
    <a:masterClrMapping/>
  </p:clrMapOvr>
  <p:transition spd="med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-3.4104E-6 L 0.32917 -0.329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1198 0.02474 L -0.34687 0.406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g 1 kosciuszk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1357322" cy="1297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ContrastingRightFacing">
              <a:rot lat="0" lon="18963666" rev="480000"/>
            </a:camera>
            <a:lightRig rig="threePt" dir="t"/>
          </a:scene3d>
        </p:spPr>
      </p:pic>
      <p:sp>
        <p:nvSpPr>
          <p:cNvPr id="3" name="pole tekstowe 2"/>
          <p:cNvSpPr txBox="1"/>
          <p:nvPr/>
        </p:nvSpPr>
        <p:spPr>
          <a:xfrm>
            <a:off x="285720" y="564357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Samorząd uczniowski organizuje dyskoteki, akcje charytatywne, pomaga w organizacji świąt i festiwali </a:t>
            </a:r>
            <a:endParaRPr lang="pl-PL" b="1" dirty="0"/>
          </a:p>
        </p:txBody>
      </p:sp>
      <p:pic>
        <p:nvPicPr>
          <p:cNvPr id="5" name="Obraz 4" descr="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20" y="214290"/>
            <a:ext cx="6762798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1000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156</Words>
  <Application>Microsoft Office PowerPoint</Application>
  <PresentationFormat>Pokaz na ekranie (4:3)</PresentationFormat>
  <Paragraphs>31</Paragraphs>
  <Slides>17</Slides>
  <Notes>2</Notes>
  <HiddenSlides>0</HiddenSlides>
  <MMClips>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Heniek</dc:creator>
  <cp:lastModifiedBy>Heniek</cp:lastModifiedBy>
  <cp:revision>170</cp:revision>
  <dcterms:created xsi:type="dcterms:W3CDTF">2010-02-21T19:37:36Z</dcterms:created>
  <dcterms:modified xsi:type="dcterms:W3CDTF">2010-03-01T18:01:52Z</dcterms:modified>
</cp:coreProperties>
</file>